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8002250" cy="25203150"/>
  <p:notesSz cx="6662738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284241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568482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852724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136965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421206" algn="l" defTabSz="568482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1705447" algn="l" defTabSz="568482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1989689" algn="l" defTabSz="568482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2273930" algn="l" defTabSz="568482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00FF00"/>
    <a:srgbClr val="FF9900"/>
    <a:srgbClr val="990000"/>
    <a:srgbClr val="009900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668" autoAdjust="0"/>
  </p:normalViewPr>
  <p:slideViewPr>
    <p:cSldViewPr snapToGrid="0">
      <p:cViewPr>
        <p:scale>
          <a:sx n="33" d="100"/>
          <a:sy n="33" d="100"/>
        </p:scale>
        <p:origin x="-2508" y="-72"/>
      </p:cViewPr>
      <p:guideLst>
        <p:guide orient="horz" pos="2233"/>
        <p:guide pos="3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70"/>
    </p:cViewPr>
  </p:sorterViewPr>
  <p:notesViewPr>
    <p:cSldViewPr snapToGrid="0">
      <p:cViewPr varScale="1">
        <p:scale>
          <a:sx n="49" d="100"/>
          <a:sy n="49" d="100"/>
        </p:scale>
        <p:origin x="-2046" y="-90"/>
      </p:cViewPr>
      <p:guideLst>
        <p:guide orient="horz" pos="3121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t" anchorCtr="0" compatLnSpc="1">
            <a:prstTxWarp prst="textNoShape">
              <a:avLst/>
            </a:prstTxWarp>
          </a:bodyPr>
          <a:lstStyle>
            <a:lvl1pPr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t" anchorCtr="0" compatLnSpc="1">
            <a:prstTxWarp prst="textNoShape">
              <a:avLst/>
            </a:prstTxWarp>
          </a:bodyPr>
          <a:lstStyle>
            <a:lvl1pPr algn="r"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27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b" anchorCtr="0" compatLnSpc="1">
            <a:prstTxWarp prst="textNoShape">
              <a:avLst/>
            </a:prstTxWarp>
          </a:bodyPr>
          <a:lstStyle>
            <a:lvl1pPr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027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b" anchorCtr="0" compatLnSpc="1">
            <a:prstTxWarp prst="textNoShape">
              <a:avLst/>
            </a:prstTxWarp>
          </a:bodyPr>
          <a:lstStyle>
            <a:lvl1pPr algn="r" defTabSz="177800">
              <a:defRPr sz="200"/>
            </a:lvl1pPr>
          </a:lstStyle>
          <a:p>
            <a:pPr>
              <a:defRPr/>
            </a:pPr>
            <a:fld id="{4D0D157B-8205-4E87-BF3E-AF8C05D80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39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19300" y="762000"/>
            <a:ext cx="26670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87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7260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311E3B-5C98-491A-86A1-0132DB4FC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64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284241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568482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852724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136965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421206" algn="l" defTabSz="568482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705447" algn="l" defTabSz="568482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989689" algn="l" defTabSz="568482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273930" algn="l" defTabSz="568482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7DB0A-4EBB-4792-AABB-B8082FAA78A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19300" y="762000"/>
            <a:ext cx="2667000" cy="3733800"/>
          </a:xfrm>
          <a:ln/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312" y="7829495"/>
            <a:ext cx="15301628" cy="5402434"/>
          </a:xfrm>
          <a:prstGeom prst="rect">
            <a:avLst/>
          </a:prstGeom>
        </p:spPr>
        <p:txBody>
          <a:bodyPr lIns="56848" tIns="28424" rIns="56848" bIns="2842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0622" y="14282060"/>
            <a:ext cx="12601007" cy="6440258"/>
          </a:xfrm>
          <a:prstGeom prst="rect">
            <a:avLst/>
          </a:prstGeom>
        </p:spPr>
        <p:txBody>
          <a:bodyPr lIns="56848" tIns="28424" rIns="56848" bIns="28424"/>
          <a:lstStyle>
            <a:lvl1pPr marL="0" indent="0" algn="ctr">
              <a:buNone/>
              <a:defRPr/>
            </a:lvl1pPr>
            <a:lvl2pPr marL="284241" indent="0" algn="ctr">
              <a:buNone/>
              <a:defRPr/>
            </a:lvl2pPr>
            <a:lvl3pPr marL="568482" indent="0" algn="ctr">
              <a:buNone/>
              <a:defRPr/>
            </a:lvl3pPr>
            <a:lvl4pPr marL="852724" indent="0" algn="ctr">
              <a:buNone/>
              <a:defRPr/>
            </a:lvl4pPr>
            <a:lvl5pPr marL="1136965" indent="0" algn="ctr">
              <a:buNone/>
              <a:defRPr/>
            </a:lvl5pPr>
            <a:lvl6pPr marL="1421206" indent="0" algn="ctr">
              <a:buNone/>
              <a:defRPr/>
            </a:lvl6pPr>
            <a:lvl7pPr marL="1705447" indent="0" algn="ctr">
              <a:buNone/>
              <a:defRPr/>
            </a:lvl7pPr>
            <a:lvl8pPr marL="1989689" indent="0" algn="ctr">
              <a:buNone/>
              <a:defRPr/>
            </a:lvl8pPr>
            <a:lvl9pPr marL="227393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971" y="1009111"/>
            <a:ext cx="16202309" cy="4200525"/>
          </a:xfrm>
          <a:prstGeom prst="rect">
            <a:avLst/>
          </a:prstGeom>
        </p:spPr>
        <p:txBody>
          <a:bodyPr lIns="56848" tIns="28424" rIns="56848" bIns="2842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9971" y="5881009"/>
            <a:ext cx="16202309" cy="16632547"/>
          </a:xfrm>
          <a:prstGeom prst="rect">
            <a:avLst/>
          </a:prstGeom>
        </p:spPr>
        <p:txBody>
          <a:bodyPr vert="eaVert" lIns="56848" tIns="28424" rIns="56848" bIns="2842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52058" y="1009111"/>
            <a:ext cx="4050222" cy="21504446"/>
          </a:xfrm>
          <a:prstGeom prst="rect">
            <a:avLst/>
          </a:prstGeom>
        </p:spPr>
        <p:txBody>
          <a:bodyPr vert="eaVert" lIns="56848" tIns="28424" rIns="56848" bIns="2842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9972" y="1009111"/>
            <a:ext cx="12083896" cy="21504446"/>
          </a:xfrm>
          <a:prstGeom prst="rect">
            <a:avLst/>
          </a:prstGeom>
        </p:spPr>
        <p:txBody>
          <a:bodyPr vert="eaVert" lIns="56848" tIns="28424" rIns="56848" bIns="2842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971" y="1009111"/>
            <a:ext cx="16202309" cy="4200525"/>
          </a:xfrm>
          <a:prstGeom prst="rect">
            <a:avLst/>
          </a:prstGeom>
        </p:spPr>
        <p:txBody>
          <a:bodyPr lIns="56848" tIns="28424" rIns="56848" bIns="2842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971" y="5881009"/>
            <a:ext cx="16202309" cy="16632547"/>
          </a:xfrm>
          <a:prstGeom prst="rect">
            <a:avLst/>
          </a:prstGeom>
        </p:spPr>
        <p:txBody>
          <a:bodyPr lIns="56848" tIns="28424" rIns="56848" bIns="2842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053" y="16194993"/>
            <a:ext cx="15301628" cy="5005899"/>
          </a:xfrm>
          <a:prstGeom prst="rect">
            <a:avLst/>
          </a:prstGeom>
        </p:spPr>
        <p:txBody>
          <a:bodyPr lIns="56848" tIns="28424" rIns="56848" bIns="28424" anchor="t"/>
          <a:lstStyle>
            <a:lvl1pPr algn="l">
              <a:defRPr sz="2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053" y="10681804"/>
            <a:ext cx="15301628" cy="5513189"/>
          </a:xfrm>
          <a:prstGeom prst="rect">
            <a:avLst/>
          </a:prstGeom>
        </p:spPr>
        <p:txBody>
          <a:bodyPr lIns="56848" tIns="28424" rIns="56848" bIns="28424" anchor="b"/>
          <a:lstStyle>
            <a:lvl1pPr marL="0" indent="0">
              <a:buNone/>
              <a:defRPr sz="1200"/>
            </a:lvl1pPr>
            <a:lvl2pPr marL="284241" indent="0">
              <a:buNone/>
              <a:defRPr sz="1100"/>
            </a:lvl2pPr>
            <a:lvl3pPr marL="568482" indent="0">
              <a:buNone/>
              <a:defRPr sz="1000"/>
            </a:lvl3pPr>
            <a:lvl4pPr marL="852724" indent="0">
              <a:buNone/>
              <a:defRPr sz="900"/>
            </a:lvl4pPr>
            <a:lvl5pPr marL="1136965" indent="0">
              <a:buNone/>
              <a:defRPr sz="900"/>
            </a:lvl5pPr>
            <a:lvl6pPr marL="1421206" indent="0">
              <a:buNone/>
              <a:defRPr sz="900"/>
            </a:lvl6pPr>
            <a:lvl7pPr marL="1705447" indent="0">
              <a:buNone/>
              <a:defRPr sz="900"/>
            </a:lvl7pPr>
            <a:lvl8pPr marL="1989689" indent="0">
              <a:buNone/>
              <a:defRPr sz="900"/>
            </a:lvl8pPr>
            <a:lvl9pPr marL="227393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971" y="1009111"/>
            <a:ext cx="16202309" cy="4200525"/>
          </a:xfrm>
          <a:prstGeom prst="rect">
            <a:avLst/>
          </a:prstGeom>
        </p:spPr>
        <p:txBody>
          <a:bodyPr lIns="56848" tIns="28424" rIns="56848" bIns="2842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9971" y="5881009"/>
            <a:ext cx="8067059" cy="16632547"/>
          </a:xfrm>
          <a:prstGeom prst="rect">
            <a:avLst/>
          </a:prstGeom>
        </p:spPr>
        <p:txBody>
          <a:bodyPr lIns="56848" tIns="28424" rIns="56848" bIns="28424"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5220" y="5881009"/>
            <a:ext cx="8067060" cy="16632547"/>
          </a:xfrm>
          <a:prstGeom prst="rect">
            <a:avLst/>
          </a:prstGeom>
        </p:spPr>
        <p:txBody>
          <a:bodyPr lIns="56848" tIns="28424" rIns="56848" bIns="28424"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971" y="1009111"/>
            <a:ext cx="16202309" cy="4200525"/>
          </a:xfrm>
          <a:prstGeom prst="rect">
            <a:avLst/>
          </a:prstGeom>
        </p:spPr>
        <p:txBody>
          <a:bodyPr lIns="56848" tIns="28424" rIns="56848" bIns="28424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971" y="5641722"/>
            <a:ext cx="7954119" cy="2350489"/>
          </a:xfrm>
          <a:prstGeom prst="rect">
            <a:avLst/>
          </a:prstGeom>
        </p:spPr>
        <p:txBody>
          <a:bodyPr lIns="56848" tIns="28424" rIns="56848" bIns="28424" anchor="b"/>
          <a:lstStyle>
            <a:lvl1pPr marL="0" indent="0">
              <a:buNone/>
              <a:defRPr sz="1500" b="1"/>
            </a:lvl1pPr>
            <a:lvl2pPr marL="284241" indent="0">
              <a:buNone/>
              <a:defRPr sz="1200" b="1"/>
            </a:lvl2pPr>
            <a:lvl3pPr marL="568482" indent="0">
              <a:buNone/>
              <a:defRPr sz="1100" b="1"/>
            </a:lvl3pPr>
            <a:lvl4pPr marL="852724" indent="0">
              <a:buNone/>
              <a:defRPr sz="1000" b="1"/>
            </a:lvl4pPr>
            <a:lvl5pPr marL="1136965" indent="0">
              <a:buNone/>
              <a:defRPr sz="1000" b="1"/>
            </a:lvl5pPr>
            <a:lvl6pPr marL="1421206" indent="0">
              <a:buNone/>
              <a:defRPr sz="1000" b="1"/>
            </a:lvl6pPr>
            <a:lvl7pPr marL="1705447" indent="0">
              <a:buNone/>
              <a:defRPr sz="1000" b="1"/>
            </a:lvl7pPr>
            <a:lvl8pPr marL="1989689" indent="0">
              <a:buNone/>
              <a:defRPr sz="1000" b="1"/>
            </a:lvl8pPr>
            <a:lvl9pPr marL="2273930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9971" y="7992211"/>
            <a:ext cx="7954119" cy="14521346"/>
          </a:xfrm>
          <a:prstGeom prst="rect">
            <a:avLst/>
          </a:prstGeom>
        </p:spPr>
        <p:txBody>
          <a:bodyPr lIns="56848" tIns="28424" rIns="56848" bIns="28424"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4610" y="5641722"/>
            <a:ext cx="7957671" cy="2350489"/>
          </a:xfrm>
          <a:prstGeom prst="rect">
            <a:avLst/>
          </a:prstGeom>
        </p:spPr>
        <p:txBody>
          <a:bodyPr lIns="56848" tIns="28424" rIns="56848" bIns="28424" anchor="b"/>
          <a:lstStyle>
            <a:lvl1pPr marL="0" indent="0">
              <a:buNone/>
              <a:defRPr sz="1500" b="1"/>
            </a:lvl1pPr>
            <a:lvl2pPr marL="284241" indent="0">
              <a:buNone/>
              <a:defRPr sz="1200" b="1"/>
            </a:lvl2pPr>
            <a:lvl3pPr marL="568482" indent="0">
              <a:buNone/>
              <a:defRPr sz="1100" b="1"/>
            </a:lvl3pPr>
            <a:lvl4pPr marL="852724" indent="0">
              <a:buNone/>
              <a:defRPr sz="1000" b="1"/>
            </a:lvl4pPr>
            <a:lvl5pPr marL="1136965" indent="0">
              <a:buNone/>
              <a:defRPr sz="1000" b="1"/>
            </a:lvl5pPr>
            <a:lvl6pPr marL="1421206" indent="0">
              <a:buNone/>
              <a:defRPr sz="1000" b="1"/>
            </a:lvl6pPr>
            <a:lvl7pPr marL="1705447" indent="0">
              <a:buNone/>
              <a:defRPr sz="1000" b="1"/>
            </a:lvl7pPr>
            <a:lvl8pPr marL="1989689" indent="0">
              <a:buNone/>
              <a:defRPr sz="1000" b="1"/>
            </a:lvl8pPr>
            <a:lvl9pPr marL="2273930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4610" y="7992211"/>
            <a:ext cx="7957671" cy="14521346"/>
          </a:xfrm>
          <a:prstGeom prst="rect">
            <a:avLst/>
          </a:prstGeom>
        </p:spPr>
        <p:txBody>
          <a:bodyPr lIns="56848" tIns="28424" rIns="56848" bIns="28424"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971" y="1009111"/>
            <a:ext cx="16202309" cy="4200525"/>
          </a:xfrm>
          <a:prstGeom prst="rect">
            <a:avLst/>
          </a:prstGeom>
        </p:spPr>
        <p:txBody>
          <a:bodyPr lIns="56848" tIns="28424" rIns="56848" bIns="2842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971" y="1003641"/>
            <a:ext cx="5922615" cy="4270261"/>
          </a:xfrm>
          <a:prstGeom prst="rect">
            <a:avLst/>
          </a:prstGeom>
        </p:spPr>
        <p:txBody>
          <a:bodyPr lIns="56848" tIns="28424" rIns="56848" bIns="28424" anchor="b"/>
          <a:lstStyle>
            <a:lvl1pPr algn="l">
              <a:defRPr sz="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8522" y="1003642"/>
            <a:ext cx="10063758" cy="21509915"/>
          </a:xfrm>
          <a:prstGeom prst="rect">
            <a:avLst/>
          </a:prstGeom>
        </p:spPr>
        <p:txBody>
          <a:bodyPr lIns="56848" tIns="28424" rIns="56848" bIns="28424"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9971" y="5273902"/>
            <a:ext cx="5922615" cy="17239655"/>
          </a:xfrm>
          <a:prstGeom prst="rect">
            <a:avLst/>
          </a:prstGeom>
        </p:spPr>
        <p:txBody>
          <a:bodyPr lIns="56848" tIns="28424" rIns="56848" bIns="28424"/>
          <a:lstStyle>
            <a:lvl1pPr marL="0" indent="0">
              <a:buNone/>
              <a:defRPr sz="900"/>
            </a:lvl1pPr>
            <a:lvl2pPr marL="284241" indent="0">
              <a:buNone/>
              <a:defRPr sz="700"/>
            </a:lvl2pPr>
            <a:lvl3pPr marL="568482" indent="0">
              <a:buNone/>
              <a:defRPr sz="600"/>
            </a:lvl3pPr>
            <a:lvl4pPr marL="852724" indent="0">
              <a:buNone/>
              <a:defRPr sz="600"/>
            </a:lvl4pPr>
            <a:lvl5pPr marL="1136965" indent="0">
              <a:buNone/>
              <a:defRPr sz="600"/>
            </a:lvl5pPr>
            <a:lvl6pPr marL="1421206" indent="0">
              <a:buNone/>
              <a:defRPr sz="600"/>
            </a:lvl6pPr>
            <a:lvl7pPr marL="1705447" indent="0">
              <a:buNone/>
              <a:defRPr sz="600"/>
            </a:lvl7pPr>
            <a:lvl8pPr marL="1989689" indent="0">
              <a:buNone/>
              <a:defRPr sz="600"/>
            </a:lvl8pPr>
            <a:lvl9pPr marL="227393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850" y="17641658"/>
            <a:ext cx="10801066" cy="2083854"/>
          </a:xfrm>
          <a:prstGeom prst="rect">
            <a:avLst/>
          </a:prstGeom>
        </p:spPr>
        <p:txBody>
          <a:bodyPr lIns="56848" tIns="28424" rIns="56848" bIns="28424" anchor="b"/>
          <a:lstStyle>
            <a:lvl1pPr algn="l">
              <a:defRPr sz="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8850" y="2252040"/>
            <a:ext cx="10801066" cy="15121616"/>
          </a:xfrm>
          <a:prstGeom prst="rect">
            <a:avLst/>
          </a:prstGeom>
        </p:spPr>
        <p:txBody>
          <a:bodyPr lIns="56848" tIns="28424" rIns="56848" bIns="28424"/>
          <a:lstStyle>
            <a:lvl1pPr marL="0" indent="0">
              <a:buNone/>
              <a:defRPr sz="2000"/>
            </a:lvl1pPr>
            <a:lvl2pPr marL="284241" indent="0">
              <a:buNone/>
              <a:defRPr sz="1700"/>
            </a:lvl2pPr>
            <a:lvl3pPr marL="568482" indent="0">
              <a:buNone/>
              <a:defRPr sz="1500"/>
            </a:lvl3pPr>
            <a:lvl4pPr marL="852724" indent="0">
              <a:buNone/>
              <a:defRPr sz="1200"/>
            </a:lvl4pPr>
            <a:lvl5pPr marL="1136965" indent="0">
              <a:buNone/>
              <a:defRPr sz="1200"/>
            </a:lvl5pPr>
            <a:lvl6pPr marL="1421206" indent="0">
              <a:buNone/>
              <a:defRPr sz="1200"/>
            </a:lvl6pPr>
            <a:lvl7pPr marL="1705447" indent="0">
              <a:buNone/>
              <a:defRPr sz="1200"/>
            </a:lvl7pPr>
            <a:lvl8pPr marL="1989689" indent="0">
              <a:buNone/>
              <a:defRPr sz="1200"/>
            </a:lvl8pPr>
            <a:lvl9pPr marL="2273930" indent="0">
              <a:buNone/>
              <a:defRPr sz="1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8850" y="19725513"/>
            <a:ext cx="10801066" cy="2957597"/>
          </a:xfrm>
          <a:prstGeom prst="rect">
            <a:avLst/>
          </a:prstGeom>
        </p:spPr>
        <p:txBody>
          <a:bodyPr lIns="56848" tIns="28424" rIns="56848" bIns="28424"/>
          <a:lstStyle>
            <a:lvl1pPr marL="0" indent="0">
              <a:buNone/>
              <a:defRPr sz="900"/>
            </a:lvl1pPr>
            <a:lvl2pPr marL="284241" indent="0">
              <a:buNone/>
              <a:defRPr sz="700"/>
            </a:lvl2pPr>
            <a:lvl3pPr marL="568482" indent="0">
              <a:buNone/>
              <a:defRPr sz="600"/>
            </a:lvl3pPr>
            <a:lvl4pPr marL="852724" indent="0">
              <a:buNone/>
              <a:defRPr sz="600"/>
            </a:lvl4pPr>
            <a:lvl5pPr marL="1136965" indent="0">
              <a:buNone/>
              <a:defRPr sz="600"/>
            </a:lvl5pPr>
            <a:lvl6pPr marL="1421206" indent="0">
              <a:buNone/>
              <a:defRPr sz="600"/>
            </a:lvl6pPr>
            <a:lvl7pPr marL="1705447" indent="0">
              <a:buNone/>
              <a:defRPr sz="600"/>
            </a:lvl7pPr>
            <a:lvl8pPr marL="1989689" indent="0">
              <a:buNone/>
              <a:defRPr sz="600"/>
            </a:lvl8pPr>
            <a:lvl9pPr marL="227393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68359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468359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2"/>
          </a:solidFill>
          <a:latin typeface="Times New Roman" pitchFamily="18" charset="0"/>
        </a:defRPr>
      </a:lvl2pPr>
      <a:lvl3pPr algn="ctr" defTabSz="2468359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2"/>
          </a:solidFill>
          <a:latin typeface="Times New Roman" pitchFamily="18" charset="0"/>
        </a:defRPr>
      </a:lvl3pPr>
      <a:lvl4pPr algn="ctr" defTabSz="2468359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2"/>
          </a:solidFill>
          <a:latin typeface="Times New Roman" pitchFamily="18" charset="0"/>
        </a:defRPr>
      </a:lvl4pPr>
      <a:lvl5pPr algn="ctr" defTabSz="2468359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2"/>
          </a:solidFill>
          <a:latin typeface="Times New Roman" pitchFamily="18" charset="0"/>
        </a:defRPr>
      </a:lvl5pPr>
      <a:lvl6pPr marL="284241" algn="ctr" defTabSz="2468359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2"/>
          </a:solidFill>
          <a:latin typeface="Times New Roman" pitchFamily="18" charset="0"/>
        </a:defRPr>
      </a:lvl6pPr>
      <a:lvl7pPr marL="568482" algn="ctr" defTabSz="2468359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2"/>
          </a:solidFill>
          <a:latin typeface="Times New Roman" pitchFamily="18" charset="0"/>
        </a:defRPr>
      </a:lvl7pPr>
      <a:lvl8pPr marL="852724" algn="ctr" defTabSz="2468359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2"/>
          </a:solidFill>
          <a:latin typeface="Times New Roman" pitchFamily="18" charset="0"/>
        </a:defRPr>
      </a:lvl8pPr>
      <a:lvl9pPr marL="1136965" algn="ctr" defTabSz="2468359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2"/>
          </a:solidFill>
          <a:latin typeface="Times New Roman" pitchFamily="18" charset="0"/>
        </a:defRPr>
      </a:lvl9pPr>
    </p:titleStyle>
    <p:bodyStyle>
      <a:lvl1pPr marL="925758" indent="-925758" algn="l" defTabSz="2468359" rtl="0" eaLnBrk="0" fontAlgn="base" hangingPunct="0">
        <a:spcBef>
          <a:spcPct val="20000"/>
        </a:spcBef>
        <a:spcAft>
          <a:spcPct val="0"/>
        </a:spcAft>
        <a:buChar char="•"/>
        <a:defRPr sz="8600">
          <a:solidFill>
            <a:schemeClr val="tx1"/>
          </a:solidFill>
          <a:latin typeface="+mn-lt"/>
          <a:ea typeface="+mn-ea"/>
          <a:cs typeface="+mn-cs"/>
        </a:defRPr>
      </a:lvl1pPr>
      <a:lvl2pPr marL="2005480" indent="-770807" algn="l" defTabSz="2468359" rtl="0" eaLnBrk="0" fontAlgn="base" hangingPunct="0">
        <a:spcBef>
          <a:spcPct val="20000"/>
        </a:spcBef>
        <a:spcAft>
          <a:spcPct val="0"/>
        </a:spcAft>
        <a:buChar char="–"/>
        <a:defRPr sz="7600">
          <a:solidFill>
            <a:schemeClr val="tx1"/>
          </a:solidFill>
          <a:latin typeface="+mn-lt"/>
        </a:defRPr>
      </a:lvl2pPr>
      <a:lvl3pPr marL="3086189" indent="-617830" algn="l" defTabSz="2468359" rtl="0" eaLnBrk="0" fontAlgn="base" hangingPunct="0">
        <a:spcBef>
          <a:spcPct val="20000"/>
        </a:spcBef>
        <a:spcAft>
          <a:spcPct val="0"/>
        </a:spcAft>
        <a:buChar char="•"/>
        <a:defRPr sz="6500">
          <a:solidFill>
            <a:schemeClr val="tx1"/>
          </a:solidFill>
          <a:latin typeface="+mn-lt"/>
        </a:defRPr>
      </a:lvl3pPr>
      <a:lvl4pPr marL="4320862" indent="-617830" algn="l" defTabSz="2468359" rtl="0" eaLnBrk="0" fontAlgn="base" hangingPunct="0">
        <a:spcBef>
          <a:spcPct val="20000"/>
        </a:spcBef>
        <a:spcAft>
          <a:spcPct val="0"/>
        </a:spcAft>
        <a:buChar char="–"/>
        <a:defRPr sz="5400">
          <a:solidFill>
            <a:schemeClr val="tx1"/>
          </a:solidFill>
          <a:latin typeface="+mn-lt"/>
        </a:defRPr>
      </a:lvl4pPr>
      <a:lvl5pPr marL="5554548" indent="-616843" algn="l" defTabSz="2468359" rtl="0" eaLnBrk="0" fontAlgn="base" hangingPunct="0">
        <a:spcBef>
          <a:spcPct val="20000"/>
        </a:spcBef>
        <a:spcAft>
          <a:spcPct val="0"/>
        </a:spcAft>
        <a:buChar char="»"/>
        <a:defRPr sz="5400">
          <a:solidFill>
            <a:schemeClr val="tx1"/>
          </a:solidFill>
          <a:latin typeface="+mn-lt"/>
        </a:defRPr>
      </a:lvl5pPr>
      <a:lvl6pPr marL="5838789" indent="-616843" algn="l" defTabSz="2468359" rtl="0" eaLnBrk="0" fontAlgn="base" hangingPunct="0">
        <a:spcBef>
          <a:spcPct val="20000"/>
        </a:spcBef>
        <a:spcAft>
          <a:spcPct val="0"/>
        </a:spcAft>
        <a:buChar char="»"/>
        <a:defRPr sz="5400">
          <a:solidFill>
            <a:schemeClr val="tx1"/>
          </a:solidFill>
          <a:latin typeface="+mn-lt"/>
        </a:defRPr>
      </a:lvl6pPr>
      <a:lvl7pPr marL="6123030" indent="-616843" algn="l" defTabSz="2468359" rtl="0" eaLnBrk="0" fontAlgn="base" hangingPunct="0">
        <a:spcBef>
          <a:spcPct val="20000"/>
        </a:spcBef>
        <a:spcAft>
          <a:spcPct val="0"/>
        </a:spcAft>
        <a:buChar char="»"/>
        <a:defRPr sz="5400">
          <a:solidFill>
            <a:schemeClr val="tx1"/>
          </a:solidFill>
          <a:latin typeface="+mn-lt"/>
        </a:defRPr>
      </a:lvl7pPr>
      <a:lvl8pPr marL="6407271" indent="-616843" algn="l" defTabSz="2468359" rtl="0" eaLnBrk="0" fontAlgn="base" hangingPunct="0">
        <a:spcBef>
          <a:spcPct val="20000"/>
        </a:spcBef>
        <a:spcAft>
          <a:spcPct val="0"/>
        </a:spcAft>
        <a:buChar char="»"/>
        <a:defRPr sz="5400">
          <a:solidFill>
            <a:schemeClr val="tx1"/>
          </a:solidFill>
          <a:latin typeface="+mn-lt"/>
        </a:defRPr>
      </a:lvl8pPr>
      <a:lvl9pPr marL="6691513" indent="-616843" algn="l" defTabSz="2468359" rtl="0" eaLnBrk="0" fontAlgn="base" hangingPunct="0">
        <a:spcBef>
          <a:spcPct val="20000"/>
        </a:spcBef>
        <a:spcAft>
          <a:spcPct val="0"/>
        </a:spcAft>
        <a:buChar char="»"/>
        <a:defRPr sz="5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6848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4241" algn="l" defTabSz="56848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68482" algn="l" defTabSz="56848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52724" algn="l" defTabSz="56848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36965" algn="l" defTabSz="56848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21206" algn="l" defTabSz="56848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05447" algn="l" defTabSz="56848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89689" algn="l" defTabSz="56848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73930" algn="l" defTabSz="56848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/>
          <p:nvPr/>
        </p:nvSpPr>
        <p:spPr bwMode="auto">
          <a:xfrm>
            <a:off x="421928" y="429599"/>
            <a:ext cx="17088073" cy="24151978"/>
          </a:xfrm>
          <a:prstGeom prst="rect">
            <a:avLst/>
          </a:prstGeom>
          <a:blipFill dpi="0" rotWithShape="1">
            <a:blip r:embed="rId4">
              <a:alphaModFix amt="20000"/>
            </a:blip>
            <a:srcRect/>
            <a:stretch>
              <a:fillRect/>
            </a:stretch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6848" tIns="28424" rIns="56848" bIns="28424" numCol="1" rtlCol="0" anchor="t" anchorCtr="0" compatLnSpc="1">
            <a:prstTxWarp prst="textNoShape">
              <a:avLst/>
            </a:prstTxWarp>
          </a:bodyPr>
          <a:lstStyle/>
          <a:p>
            <a:pPr defTabSz="568482"/>
            <a:endParaRPr lang="tr-T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" name="Text Box 465"/>
          <p:cNvSpPr txBox="1">
            <a:spLocks noChangeArrowheads="1"/>
          </p:cNvSpPr>
          <p:nvPr/>
        </p:nvSpPr>
        <p:spPr bwMode="auto">
          <a:xfrm>
            <a:off x="4183140" y="801520"/>
            <a:ext cx="9945579" cy="1098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6848" tIns="28424" rIns="56848" bIns="28424">
            <a:spAutoFit/>
          </a:bodyPr>
          <a:lstStyle/>
          <a:p>
            <a:pPr algn="ctr"/>
            <a:r>
              <a:rPr lang="tr-TR" sz="34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Bitirme Tezi/Mühendislik Tasarımı Proje Türkçe Başlığı</a:t>
            </a:r>
          </a:p>
          <a:p>
            <a:pPr algn="ctr"/>
            <a:r>
              <a:rPr lang="tr-TR" sz="34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(İngilizce Başlık)</a:t>
            </a:r>
            <a:endParaRPr lang="tr-TR" sz="3400" b="1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8" name="Rectangle 763"/>
          <p:cNvSpPr>
            <a:spLocks noChangeArrowheads="1"/>
          </p:cNvSpPr>
          <p:nvPr/>
        </p:nvSpPr>
        <p:spPr bwMode="auto">
          <a:xfrm>
            <a:off x="815607" y="4728779"/>
            <a:ext cx="7128820" cy="8174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46881" tIns="123440" rIns="246881" bIns="123440"/>
          <a:lstStyle/>
          <a:p>
            <a:pPr algn="ctr" defTabSz="2468359"/>
            <a:r>
              <a:rPr lang="tr-TR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Özet/</a:t>
            </a:r>
            <a:r>
              <a:rPr lang="tr-TR" sz="20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  <a:endParaRPr lang="en-US" sz="20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0" name="Text Box 1544"/>
          <p:cNvSpPr txBox="1">
            <a:spLocks noChangeArrowheads="1"/>
          </p:cNvSpPr>
          <p:nvPr/>
        </p:nvSpPr>
        <p:spPr bwMode="auto">
          <a:xfrm>
            <a:off x="911011" y="5714444"/>
            <a:ext cx="7011163" cy="520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6848" tIns="28424" rIns="56848" bIns="28424">
            <a:spAutoFit/>
          </a:bodyPr>
          <a:lstStyle/>
          <a:p>
            <a:pPr algn="just"/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Özet kısmında  projenin içeriği kısaca anlatılmalıdır. En az 100, en çok 300 karakter kullanılmalı ve 24 puntoda yazılmalıdır.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3" name="Rectangle 763"/>
          <p:cNvSpPr>
            <a:spLocks noChangeArrowheads="1"/>
          </p:cNvSpPr>
          <p:nvPr/>
        </p:nvSpPr>
        <p:spPr bwMode="auto">
          <a:xfrm>
            <a:off x="824289" y="12674967"/>
            <a:ext cx="7194259" cy="8174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46881" tIns="123440" rIns="246881" bIns="123440"/>
          <a:lstStyle/>
          <a:p>
            <a:pPr algn="ctr" defTabSz="2468359"/>
            <a:r>
              <a:rPr lang="tr-TR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Materyal – Metot</a:t>
            </a:r>
            <a:endParaRPr lang="en-US" sz="20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4" name="Rectangle 763"/>
          <p:cNvSpPr>
            <a:spLocks noChangeArrowheads="1"/>
          </p:cNvSpPr>
          <p:nvPr/>
        </p:nvSpPr>
        <p:spPr bwMode="auto">
          <a:xfrm>
            <a:off x="10058201" y="4809227"/>
            <a:ext cx="7163982" cy="8174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46881" tIns="123440" rIns="246881" bIns="123440"/>
          <a:lstStyle/>
          <a:p>
            <a:pPr algn="ctr" defTabSz="2468359"/>
            <a:r>
              <a:rPr lang="tr-TR" sz="2000" b="1" dirty="0">
                <a:latin typeface="Calibri" panose="020F0502020204030204" pitchFamily="34" charset="0"/>
                <a:cs typeface="Calibri" panose="020F0502020204030204" pitchFamily="34" charset="0"/>
              </a:rPr>
              <a:t>Araştırma Bulguları Tartışma</a:t>
            </a:r>
            <a:endParaRPr lang="en-US" sz="20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8" name="Text Box 1544"/>
          <p:cNvSpPr txBox="1">
            <a:spLocks noChangeArrowheads="1"/>
          </p:cNvSpPr>
          <p:nvPr/>
        </p:nvSpPr>
        <p:spPr bwMode="auto">
          <a:xfrm>
            <a:off x="10084134" y="5979933"/>
            <a:ext cx="6925535" cy="520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6848" tIns="28424" rIns="56848" bIns="28424">
            <a:spAutoFit/>
          </a:bodyPr>
          <a:lstStyle/>
          <a:p>
            <a:pPr algn="just"/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Projenin bölümleri çizelgeleri, denklemler ve çizimleri içerebilir. Metinden çok görsel materyaller kullanılmalıdır.</a:t>
            </a:r>
          </a:p>
        </p:txBody>
      </p:sp>
      <p:sp>
        <p:nvSpPr>
          <p:cNvPr id="1042" name="TextBox 165"/>
          <p:cNvSpPr txBox="1">
            <a:spLocks noChangeArrowheads="1"/>
          </p:cNvSpPr>
          <p:nvPr/>
        </p:nvSpPr>
        <p:spPr bwMode="auto">
          <a:xfrm>
            <a:off x="6306352" y="18943271"/>
            <a:ext cx="910270" cy="327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6848" tIns="28424" rIns="56848" bIns="28424">
            <a:spAutoFit/>
          </a:bodyPr>
          <a:lstStyle/>
          <a:p>
            <a:pPr algn="r"/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3" name="TextBox 166"/>
          <p:cNvSpPr txBox="1">
            <a:spLocks noChangeArrowheads="1"/>
          </p:cNvSpPr>
          <p:nvPr/>
        </p:nvSpPr>
        <p:spPr bwMode="auto">
          <a:xfrm>
            <a:off x="2147426" y="22693859"/>
            <a:ext cx="3170318" cy="327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6848" tIns="28424" rIns="56848" bIns="28424">
            <a:spAutoFit/>
          </a:bodyPr>
          <a:lstStyle/>
          <a:p>
            <a:pPr algn="ctr"/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Şekil 1.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 Şeklin Başlığı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6" name="Rectangle 763"/>
          <p:cNvSpPr>
            <a:spLocks noChangeArrowheads="1"/>
          </p:cNvSpPr>
          <p:nvPr/>
        </p:nvSpPr>
        <p:spPr bwMode="auto">
          <a:xfrm>
            <a:off x="10009771" y="20042407"/>
            <a:ext cx="7161051" cy="8174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46881" tIns="123440" rIns="246881" bIns="123440"/>
          <a:lstStyle/>
          <a:p>
            <a:pPr algn="ctr" defTabSz="2468359"/>
            <a:r>
              <a:rPr lang="tr-TR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Referanslar </a:t>
            </a:r>
            <a:endParaRPr lang="en-US" sz="20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933272" y="13195018"/>
            <a:ext cx="4002987" cy="3021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86938"/>
              </p:ext>
            </p:extLst>
          </p:nvPr>
        </p:nvGraphicFramePr>
        <p:xfrm>
          <a:off x="1608598" y="18732794"/>
          <a:ext cx="3334444" cy="761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6" imgW="3048000" imgH="685800" progId="Equation.3">
                  <p:embed/>
                </p:oleObj>
              </mc:Choice>
              <mc:Fallback>
                <p:oleObj name="Equation" r:id="rId6" imgW="3048000" imgH="685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598" y="18732794"/>
                        <a:ext cx="3334444" cy="7612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763"/>
          <p:cNvSpPr>
            <a:spLocks noChangeArrowheads="1"/>
          </p:cNvSpPr>
          <p:nvPr/>
        </p:nvSpPr>
        <p:spPr bwMode="auto">
          <a:xfrm>
            <a:off x="10031123" y="11703113"/>
            <a:ext cx="7161051" cy="8174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46881" tIns="123440" rIns="246881" bIns="123440"/>
          <a:lstStyle/>
          <a:p>
            <a:pPr algn="ctr" defTabSz="2468359"/>
            <a:r>
              <a:rPr lang="tr-TR" sz="2000" b="1" dirty="0">
                <a:latin typeface="Calibri" panose="020F0502020204030204" pitchFamily="34" charset="0"/>
                <a:cs typeface="Calibri" panose="020F0502020204030204" pitchFamily="34" charset="0"/>
              </a:rPr>
              <a:t>Sonuç  ve Öneriler</a:t>
            </a:r>
            <a:endParaRPr lang="en-US" sz="20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1544"/>
          <p:cNvSpPr txBox="1">
            <a:spLocks noChangeArrowheads="1"/>
          </p:cNvSpPr>
          <p:nvPr/>
        </p:nvSpPr>
        <p:spPr bwMode="auto">
          <a:xfrm>
            <a:off x="10084134" y="12624483"/>
            <a:ext cx="6925535" cy="28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6848" tIns="28424" rIns="56848" bIns="28424">
            <a:spAutoFit/>
          </a:bodyPr>
          <a:lstStyle/>
          <a:p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Projenin  fotoğraf çıktısı, tablo, grafik ile desteklenmelidir.</a:t>
            </a:r>
          </a:p>
        </p:txBody>
      </p:sp>
      <p:pic>
        <p:nvPicPr>
          <p:cNvPr id="32" name="Picture 3" descr="D:\MASAÜSTÜ\Logo Renk Temaları\SDÜ VE TEKNOLOJİ FAKÜLTESİ LOGOLAR\sdu_log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79" y="819420"/>
            <a:ext cx="2331252" cy="2255114"/>
          </a:xfrm>
          <a:prstGeom prst="ellipse">
            <a:avLst/>
          </a:prstGeom>
          <a:ln w="190500" cap="rnd">
            <a:noFill/>
            <a:prstDash val="solid"/>
          </a:ln>
          <a:effectLst>
            <a:glow rad="228600">
              <a:schemeClr val="tx1">
                <a:alpha val="40000"/>
              </a:schemeClr>
            </a:glow>
            <a:outerShdw blurRad="381000" dist="12700" dir="5400000" sx="1000" sy="1000" algn="ctr">
              <a:schemeClr val="tx1">
                <a:alpha val="22000"/>
              </a:schemeClr>
            </a:outerShdw>
          </a:effectLst>
          <a:scene3d>
            <a:camera prst="perspective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D:\MASAÜSTÜ\Logo Renk Temaları\SDÜ VE TEKNOLOJİ FAKÜLTESİ LOGOLAR\TF(2000x2000)Turuncu-Siyah(Arkaplan Siyah) Logo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404" y="840801"/>
            <a:ext cx="2616020" cy="22551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127000">
              <a:schemeClr val="tx1"/>
            </a:glow>
            <a:outerShdw blurRad="381000" dist="12700" dir="5400000" sx="-80000" sy="-18000" rotWithShape="0">
              <a:schemeClr val="tx1">
                <a:alpha val="22000"/>
              </a:schemeClr>
            </a:outerShdw>
          </a:effectLst>
          <a:scene3d>
            <a:camera prst="perspectiveHeroicExtremeLeftFacing"/>
            <a:lightRig rig="contrasting" dir="t">
              <a:rot lat="0" lon="0" rev="3000000"/>
            </a:lightRig>
          </a:scene3d>
          <a:sp3d contourW="7620">
            <a:bevelT w="95250" h="31750" prst="coolSlant"/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"/>
          <p:cNvPicPr/>
          <p:nvPr/>
        </p:nvPicPr>
        <p:blipFill>
          <a:blip r:embed="rId10"/>
          <a:stretch>
            <a:fillRect/>
          </a:stretch>
        </p:blipFill>
        <p:spPr>
          <a:xfrm>
            <a:off x="1851336" y="20389964"/>
            <a:ext cx="4107935" cy="1983912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10113973" y="6770808"/>
            <a:ext cx="1955182" cy="319013"/>
          </a:xfrm>
          <a:prstGeom prst="rect">
            <a:avLst/>
          </a:prstGeom>
        </p:spPr>
        <p:txBody>
          <a:bodyPr wrap="none" lIns="56848" tIns="28424" rIns="56848" bIns="28424">
            <a:spAutoFit/>
          </a:bodyPr>
          <a:lstStyle/>
          <a:p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Tablo 1.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Tablo örneği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339627"/>
              </p:ext>
            </p:extLst>
          </p:nvPr>
        </p:nvGraphicFramePr>
        <p:xfrm>
          <a:off x="10113972" y="7058791"/>
          <a:ext cx="7108209" cy="103103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84305"/>
                <a:gridCol w="1807968"/>
                <a:gridCol w="1807968"/>
                <a:gridCol w="1807968"/>
              </a:tblGrid>
              <a:tr h="3436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effectLst/>
                        </a:rPr>
                        <a:t>Sütun Başlığı</a:t>
                      </a:r>
                      <a:endParaRPr lang="tr-T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93" marR="4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effectLst/>
                        </a:rPr>
                        <a:t>Sütun Başlığı</a:t>
                      </a:r>
                      <a:endParaRPr lang="tr-T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93" marR="4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93" marR="4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93" marR="42193" marT="0" marB="0"/>
                </a:tc>
              </a:tr>
              <a:tr h="3436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500" noProof="0" dirty="0" smtClean="0">
                          <a:effectLst/>
                        </a:rPr>
                        <a:t>Veri satırı</a:t>
                      </a:r>
                      <a:endParaRPr lang="tr-TR" sz="15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93" marR="4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500" noProof="0" dirty="0" smtClean="0">
                          <a:effectLst/>
                        </a:rPr>
                        <a:t>Veri satırı</a:t>
                      </a:r>
                      <a:endParaRPr lang="tr-TR" sz="15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93" marR="4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93" marR="4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93" marR="42193" marT="0" marB="0"/>
                </a:tc>
              </a:tr>
              <a:tr h="3436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500" noProof="0" dirty="0" smtClean="0">
                          <a:effectLst/>
                        </a:rPr>
                        <a:t>Veri satırı</a:t>
                      </a:r>
                      <a:endParaRPr lang="tr-TR" sz="15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93" marR="4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500" noProof="0" dirty="0" smtClean="0">
                          <a:effectLst/>
                        </a:rPr>
                        <a:t>Veri satırı</a:t>
                      </a:r>
                      <a:endParaRPr lang="tr-TR" sz="15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93" marR="4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93" marR="4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93" marR="42193" marT="0" marB="0"/>
                </a:tc>
              </a:tr>
            </a:tbl>
          </a:graphicData>
        </a:graphic>
      </p:graphicFrame>
      <p:sp>
        <p:nvSpPr>
          <p:cNvPr id="10" name="Dikdörtgen 9"/>
          <p:cNvSpPr/>
          <p:nvPr/>
        </p:nvSpPr>
        <p:spPr>
          <a:xfrm>
            <a:off x="858472" y="13848523"/>
            <a:ext cx="7160075" cy="3296838"/>
          </a:xfrm>
          <a:prstGeom prst="rect">
            <a:avLst/>
          </a:prstGeom>
        </p:spPr>
        <p:txBody>
          <a:bodyPr wrap="square" lIns="56848" tIns="28424" rIns="56848" bIns="28424">
            <a:spAutoFit/>
          </a:bodyPr>
          <a:lstStyle/>
          <a:p>
            <a:pPr algn="just"/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Materyal metot kısmında uygulanan çalışma deneysel bir çalışma ise deney prosedürü/yöntemi anlaşılır bir şekilde açıklanmalıdır. Teorik bir çalışma yapılmışsa teorik yöntem detaylı bir şekilde açıklanmalıdır.</a:t>
            </a:r>
            <a:r>
              <a:rPr lang="tr-TR" sz="15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Yapılan çalışmada kullanılan yöntem daha önce yayınlanmış bir yöntem ise diğer çalışmaya atıf yapılarak bu çalışmanın diğer çalışmadan farkı belirtilmelidir.</a:t>
            </a:r>
          </a:p>
          <a:p>
            <a:pPr algn="just"/>
            <a:endParaRPr lang="tr-T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Projenin </a:t>
            </a:r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bölümleri çizelgeleri, denklemler ve çizimleri içerebilir. Metinden çok görsel materyaller kullanılmalıdır</a:t>
            </a:r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tr-T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Başka kaynaklardan alınan tüm tanımlar, denklemler, şekiller, resimler, tablolar vb. alıntılarda kaynak gösterilmelidir. Metin içerisinde kaynaklar parantez içerisinde; “(</a:t>
            </a:r>
            <a:r>
              <a:rPr lang="tr-T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Soyisim</a:t>
            </a:r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, 2016)” şeklinde gösterilmelidir. Metin içerisinde kullanılan kaynakların tamamı son sayfada ve kronolojik sıra ile verilmelidir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ectangle 763"/>
          <p:cNvSpPr>
            <a:spLocks noChangeArrowheads="1"/>
          </p:cNvSpPr>
          <p:nvPr/>
        </p:nvSpPr>
        <p:spPr bwMode="auto">
          <a:xfrm>
            <a:off x="815607" y="8234290"/>
            <a:ext cx="7128820" cy="8174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46881" tIns="123440" rIns="246881" bIns="123440"/>
          <a:lstStyle/>
          <a:p>
            <a:pPr algn="ctr" defTabSz="2468359"/>
            <a:r>
              <a:rPr lang="tr-TR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Giriş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837860" y="9259242"/>
            <a:ext cx="7084315" cy="1253184"/>
          </a:xfrm>
          <a:prstGeom prst="rect">
            <a:avLst/>
          </a:prstGeom>
        </p:spPr>
        <p:txBody>
          <a:bodyPr wrap="square" lIns="56848" tIns="28424" rIns="56848" bIns="28424">
            <a:spAutoFit/>
          </a:bodyPr>
          <a:lstStyle/>
          <a:p>
            <a:pPr algn="just"/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Giriş kısmında konu hakkında kısa bilgiler verilmeli, çalışmanın amacı sosyal/ekonomik/teknik açıdan önemi kısaca </a:t>
            </a:r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belirtilmelidir.</a:t>
            </a:r>
          </a:p>
          <a:p>
            <a:pPr algn="just"/>
            <a:endParaRPr lang="tr-T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Çalışmada SI (</a:t>
            </a:r>
            <a:r>
              <a:rPr lang="tr-T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Systeme</a:t>
            </a:r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 International) birimleri ve kısaltmaları kullanılmalıdır.</a:t>
            </a:r>
          </a:p>
        </p:txBody>
      </p:sp>
      <p:sp>
        <p:nvSpPr>
          <p:cNvPr id="1032" name="Text Box 1544"/>
          <p:cNvSpPr txBox="1">
            <a:spLocks noChangeArrowheads="1"/>
          </p:cNvSpPr>
          <p:nvPr/>
        </p:nvSpPr>
        <p:spPr bwMode="auto">
          <a:xfrm>
            <a:off x="2118875" y="8666873"/>
            <a:ext cx="4684710" cy="28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6848" tIns="28424" rIns="56848" bIns="28424">
            <a:spAutoFit/>
          </a:bodyPr>
          <a:lstStyle/>
          <a:p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 Box 1544"/>
          <p:cNvSpPr txBox="1">
            <a:spLocks noChangeArrowheads="1"/>
          </p:cNvSpPr>
          <p:nvPr/>
        </p:nvSpPr>
        <p:spPr bwMode="auto">
          <a:xfrm>
            <a:off x="1846501" y="5137495"/>
            <a:ext cx="4684710" cy="28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6848" tIns="28424" rIns="56848" bIns="28424">
            <a:spAutoFit/>
          </a:bodyPr>
          <a:lstStyle/>
          <a:p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ctangle 763"/>
          <p:cNvSpPr>
            <a:spLocks noChangeArrowheads="1"/>
          </p:cNvSpPr>
          <p:nvPr/>
        </p:nvSpPr>
        <p:spPr bwMode="auto">
          <a:xfrm>
            <a:off x="10058201" y="16540803"/>
            <a:ext cx="7161051" cy="8174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46881" tIns="123440" rIns="246881" bIns="123440"/>
          <a:lstStyle/>
          <a:p>
            <a:pPr algn="ctr" defTabSz="2468359"/>
            <a:r>
              <a:rPr lang="tr-TR" sz="2000" b="1" dirty="0">
                <a:latin typeface="Calibri" panose="020F0502020204030204" pitchFamily="34" charset="0"/>
                <a:cs typeface="Calibri" panose="020F0502020204030204" pitchFamily="34" charset="0"/>
              </a:rPr>
              <a:t>Teşekkür</a:t>
            </a:r>
            <a:endParaRPr lang="en-US" sz="20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0009771" y="21020152"/>
            <a:ext cx="7182404" cy="3065481"/>
          </a:xfrm>
          <a:prstGeom prst="rect">
            <a:avLst/>
          </a:prstGeom>
        </p:spPr>
        <p:txBody>
          <a:bodyPr wrap="square" lIns="56848" tIns="28424" rIns="56848" bIns="28424">
            <a:spAutoFit/>
          </a:bodyPr>
          <a:lstStyle/>
          <a:p>
            <a:pPr algn="just"/>
            <a:r>
              <a:rPr lang="tr-TR" sz="1500" b="1" dirty="0">
                <a:latin typeface="Calibri" panose="020F0502020204030204" pitchFamily="34" charset="0"/>
                <a:cs typeface="Calibri" panose="020F0502020204030204" pitchFamily="34" charset="0"/>
              </a:rPr>
              <a:t>Kitap </a:t>
            </a:r>
            <a:endParaRPr lang="tr-T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Yazar, A.,  Yazar, B.C., Yıl. Kitabın Adı. Yayınevi Adı, Sayfa Sayısı, Basım Yeri. </a:t>
            </a:r>
          </a:p>
          <a:p>
            <a:pPr algn="just"/>
            <a:r>
              <a:rPr lang="tr-TR" sz="1500" b="1" dirty="0">
                <a:latin typeface="Calibri" panose="020F0502020204030204" pitchFamily="34" charset="0"/>
                <a:cs typeface="Calibri" panose="020F0502020204030204" pitchFamily="34" charset="0"/>
              </a:rPr>
              <a:t>Makale</a:t>
            </a:r>
            <a:endParaRPr lang="tr-T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Yazar, A.,  Yıl. Makale Adı. Dergi Adı, </a:t>
            </a:r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Cilt (Sayı), </a:t>
            </a:r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Sayfa Aralıkları.</a:t>
            </a:r>
          </a:p>
          <a:p>
            <a:pPr algn="just"/>
            <a:r>
              <a:rPr lang="tr-TR" sz="1500" b="1" dirty="0">
                <a:latin typeface="Calibri" panose="020F0502020204030204" pitchFamily="34" charset="0"/>
                <a:cs typeface="Calibri" panose="020F0502020204030204" pitchFamily="34" charset="0"/>
              </a:rPr>
              <a:t>Tez</a:t>
            </a:r>
            <a:endParaRPr lang="tr-T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Yazar, A.,  Yıl. Tez Adı. Üniversite Adı, Enstitü adı, YL/Dok. Tezi, Sayfa Sayısı, Yer.</a:t>
            </a:r>
          </a:p>
          <a:p>
            <a:pPr algn="just"/>
            <a:r>
              <a:rPr lang="tr-TR" sz="1500" b="1" dirty="0">
                <a:latin typeface="Calibri" panose="020F0502020204030204" pitchFamily="34" charset="0"/>
                <a:cs typeface="Calibri" panose="020F0502020204030204" pitchFamily="34" charset="0"/>
              </a:rPr>
              <a:t>Sempozyum ve kongre bildirileri</a:t>
            </a:r>
            <a:endParaRPr lang="tr-T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Yazar, A.,  Yıl. Bildiri Adı. Sempozyum Adı, Sempozyum Tarihi, Sempozyum Yeri, Sayfa Aralıkları.</a:t>
            </a:r>
          </a:p>
          <a:p>
            <a:pPr algn="just"/>
            <a:r>
              <a:rPr lang="tr-TR" sz="1500" b="1" dirty="0">
                <a:latin typeface="Calibri" panose="020F0502020204030204" pitchFamily="34" charset="0"/>
                <a:cs typeface="Calibri" panose="020F0502020204030204" pitchFamily="34" charset="0"/>
              </a:rPr>
              <a:t>Standartlar</a:t>
            </a:r>
            <a:endParaRPr lang="tr-T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Standart Numarası, Yıl. Standart Adı. Kurum, Yer.</a:t>
            </a:r>
          </a:p>
          <a:p>
            <a:pPr algn="just"/>
            <a:r>
              <a:rPr lang="tr-TR" sz="1500" b="1" dirty="0">
                <a:latin typeface="Calibri" panose="020F0502020204030204" pitchFamily="34" charset="0"/>
                <a:cs typeface="Calibri" panose="020F0502020204030204" pitchFamily="34" charset="0"/>
              </a:rPr>
              <a:t>İnternet </a:t>
            </a:r>
            <a:r>
              <a:rPr lang="tr-TR" sz="1500" b="1" dirty="0">
                <a:latin typeface="Calibri" panose="020F0502020204030204" pitchFamily="34" charset="0"/>
                <a:cs typeface="Calibri" panose="020F0502020204030204" pitchFamily="34" charset="0"/>
              </a:rPr>
              <a:t>kaynağı  (Web Sitesi)</a:t>
            </a:r>
            <a:endParaRPr lang="tr-T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Yazar, A.,  Yıl. Makale Adı. Erişim Tarihi: </a:t>
            </a:r>
            <a:r>
              <a:rPr lang="tr-T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Gün.Ay.Yıl</a:t>
            </a:r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İnternet adresi.</a:t>
            </a:r>
          </a:p>
        </p:txBody>
      </p:sp>
      <p:sp>
        <p:nvSpPr>
          <p:cNvPr id="46" name="Text Box 1544"/>
          <p:cNvSpPr txBox="1">
            <a:spLocks noChangeArrowheads="1"/>
          </p:cNvSpPr>
          <p:nvPr/>
        </p:nvSpPr>
        <p:spPr bwMode="auto">
          <a:xfrm>
            <a:off x="2037662" y="13083683"/>
            <a:ext cx="4684710" cy="28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6848" tIns="28424" rIns="56848" bIns="28424">
            <a:spAutoFit/>
          </a:bodyPr>
          <a:lstStyle/>
          <a:p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 Box 1544"/>
          <p:cNvSpPr txBox="1">
            <a:spLocks noChangeArrowheads="1"/>
          </p:cNvSpPr>
          <p:nvPr/>
        </p:nvSpPr>
        <p:spPr bwMode="auto">
          <a:xfrm>
            <a:off x="11403504" y="5257015"/>
            <a:ext cx="4684710" cy="28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6848" tIns="28424" rIns="56848" bIns="28424">
            <a:spAutoFit/>
          </a:bodyPr>
          <a:lstStyle/>
          <a:p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Text Box 1544"/>
          <p:cNvSpPr txBox="1">
            <a:spLocks noChangeArrowheads="1"/>
          </p:cNvSpPr>
          <p:nvPr/>
        </p:nvSpPr>
        <p:spPr bwMode="auto">
          <a:xfrm>
            <a:off x="11403504" y="12231349"/>
            <a:ext cx="4684710" cy="28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6848" tIns="28424" rIns="56848" bIns="28424">
            <a:spAutoFit/>
          </a:bodyPr>
          <a:lstStyle/>
          <a:p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Text Box 1544"/>
          <p:cNvSpPr txBox="1">
            <a:spLocks noChangeArrowheads="1"/>
          </p:cNvSpPr>
          <p:nvPr/>
        </p:nvSpPr>
        <p:spPr bwMode="auto">
          <a:xfrm>
            <a:off x="11592410" y="17000763"/>
            <a:ext cx="4684710" cy="28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6848" tIns="28424" rIns="56848" bIns="28424">
            <a:spAutoFit/>
          </a:bodyPr>
          <a:lstStyle/>
          <a:p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Text Box 1544"/>
          <p:cNvSpPr txBox="1">
            <a:spLocks noChangeArrowheads="1"/>
          </p:cNvSpPr>
          <p:nvPr/>
        </p:nvSpPr>
        <p:spPr bwMode="auto">
          <a:xfrm>
            <a:off x="11403504" y="20526198"/>
            <a:ext cx="4684710" cy="28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6848" tIns="28424" rIns="56848" bIns="28424">
            <a:spAutoFit/>
          </a:bodyPr>
          <a:lstStyle/>
          <a:p>
            <a:r>
              <a:rPr lang="tr-TR" sz="1500" dirty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" name="Resim 50"/>
          <p:cNvPicPr/>
          <p:nvPr/>
        </p:nvPicPr>
        <p:blipFill>
          <a:blip r:embed="rId11" cstate="print"/>
          <a:srcRect l="35155" t="12150" r="30584" b="51399"/>
          <a:stretch>
            <a:fillRect/>
          </a:stretch>
        </p:blipFill>
        <p:spPr bwMode="auto">
          <a:xfrm>
            <a:off x="11547623" y="8234290"/>
            <a:ext cx="3777342" cy="2403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ikdörtgen 13"/>
          <p:cNvSpPr/>
          <p:nvPr/>
        </p:nvSpPr>
        <p:spPr>
          <a:xfrm>
            <a:off x="10895479" y="10641387"/>
            <a:ext cx="4807006" cy="327756"/>
          </a:xfrm>
          <a:prstGeom prst="rect">
            <a:avLst/>
          </a:prstGeom>
        </p:spPr>
        <p:txBody>
          <a:bodyPr wrap="none" lIns="56848" tIns="28424" rIns="56848" bIns="28424">
            <a:spAutoFit/>
          </a:bodyPr>
          <a:lstStyle/>
          <a:p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Şekil </a:t>
            </a:r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Kompresör frekansı ile kapasitelerin değişimi</a:t>
            </a:r>
          </a:p>
        </p:txBody>
      </p:sp>
      <p:sp>
        <p:nvSpPr>
          <p:cNvPr id="56" name="TextBox 25"/>
          <p:cNvSpPr txBox="1">
            <a:spLocks noChangeArrowheads="1"/>
          </p:cNvSpPr>
          <p:nvPr/>
        </p:nvSpPr>
        <p:spPr bwMode="auto">
          <a:xfrm rot="18937931">
            <a:off x="-1505101" y="15716298"/>
            <a:ext cx="20916706" cy="144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6848" tIns="28424" rIns="56848" bIns="28424">
            <a:spAutoFit/>
          </a:bodyPr>
          <a:lstStyle/>
          <a:p>
            <a:pPr algn="ctr"/>
            <a:r>
              <a:rPr lang="tr-TR" sz="4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 FON OLARAK BÖLÜME VEYA ÇALIŞMAYA AİT RESİM (ÇOK BELİRGİN OLMAMAK ŞARTIYLA) KULLANILABİLİR</a:t>
            </a:r>
            <a:endParaRPr lang="en-US" sz="45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Box 25"/>
          <p:cNvSpPr txBox="1">
            <a:spLocks noChangeArrowheads="1"/>
          </p:cNvSpPr>
          <p:nvPr/>
        </p:nvSpPr>
        <p:spPr bwMode="auto">
          <a:xfrm rot="18921985">
            <a:off x="4549953" y="17742538"/>
            <a:ext cx="10013274" cy="520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6848" tIns="28424" rIns="56848" bIns="28424">
            <a:spAutoFit/>
          </a:bodyPr>
          <a:lstStyle/>
          <a:p>
            <a:r>
              <a:rPr lang="tr-TR" sz="30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POSTER BOYUTLARI:  Genişlik: 50 cm,  Yükseklik: 70 cm</a:t>
            </a:r>
            <a:endParaRPr lang="en-US" sz="30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 Box 466"/>
          <p:cNvSpPr txBox="1">
            <a:spLocks noChangeArrowheads="1"/>
          </p:cNvSpPr>
          <p:nvPr/>
        </p:nvSpPr>
        <p:spPr bwMode="auto">
          <a:xfrm>
            <a:off x="6091615" y="2062610"/>
            <a:ext cx="6302849" cy="258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6848" tIns="28424" rIns="56848" bIns="28424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sz="2500" b="1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Öğrenci/Öğrencilerin İsmi</a:t>
            </a:r>
            <a:r>
              <a:rPr lang="en-US" sz="2200" b="1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endParaRPr lang="tr-TR" sz="2200" b="1" i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ogrenci@sdu.edu.tr  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tr-TR" sz="7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2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Danışman Öğretim Üyesi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2000" b="1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………………………. Mühendisliği Bölümü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2000" b="1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Süleyman Demirel Üniversitesi, Teknoloji Fakültesi</a:t>
            </a:r>
            <a:r>
              <a:rPr lang="en-US" sz="2000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1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Isparta</a:t>
            </a:r>
            <a:endParaRPr lang="en-US" sz="20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Dikdörtgen 40"/>
          <p:cNvSpPr/>
          <p:nvPr/>
        </p:nvSpPr>
        <p:spPr>
          <a:xfrm>
            <a:off x="10058201" y="17569020"/>
            <a:ext cx="4937814" cy="1137506"/>
          </a:xfrm>
          <a:prstGeom prst="rect">
            <a:avLst/>
          </a:prstGeom>
        </p:spPr>
        <p:txBody>
          <a:bodyPr wrap="square" lIns="56848" tIns="28424" rIns="56848" bIns="28424">
            <a:spAutoFit/>
          </a:bodyPr>
          <a:lstStyle/>
          <a:p>
            <a:pPr algn="just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bölümde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mümkün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olduğunca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kısa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tutulmalıdır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Teşekkür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genellikle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çalışmanın yapılmasında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maddi/teknik/malzeme desteği sağlayan kurum ve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kişilere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yapılmalıdır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Rectangle 763"/>
          <p:cNvSpPr>
            <a:spLocks noChangeArrowheads="1"/>
          </p:cNvSpPr>
          <p:nvPr/>
        </p:nvSpPr>
        <p:spPr bwMode="auto">
          <a:xfrm>
            <a:off x="15104596" y="17607025"/>
            <a:ext cx="2073097" cy="18993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46881" tIns="123440" rIns="246881" bIns="123440"/>
          <a:lstStyle/>
          <a:p>
            <a:pPr algn="ctr"/>
            <a:r>
              <a:rPr lang="tr-TR" sz="2000" b="1" dirty="0">
                <a:solidFill>
                  <a:srgbClr val="C00000"/>
                </a:solidFill>
              </a:rPr>
              <a:t>Proje için destek alınan kurum Logosu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files\MicrosoftOffice\Templates\Blank Presentation.pot</Template>
  <TotalTime>6737</TotalTime>
  <Words>499</Words>
  <Application>Microsoft Office PowerPoint</Application>
  <PresentationFormat>Özel</PresentationFormat>
  <Paragraphs>61</Paragraphs>
  <Slides>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3" baseType="lpstr">
      <vt:lpstr>Blank Presentation</vt:lpstr>
      <vt:lpstr>Equation</vt:lpstr>
      <vt:lpstr>PowerPoint Sunusu</vt:lpstr>
    </vt:vector>
  </TitlesOfParts>
  <Company>Hewlett 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Andrew Patti</dc:creator>
  <cp:lastModifiedBy>USER</cp:lastModifiedBy>
  <cp:revision>375</cp:revision>
  <cp:lastPrinted>1998-10-02T21:44:13Z</cp:lastPrinted>
  <dcterms:created xsi:type="dcterms:W3CDTF">1998-09-30T18:22:44Z</dcterms:created>
  <dcterms:modified xsi:type="dcterms:W3CDTF">2017-05-25T10:55:38Z</dcterms:modified>
</cp:coreProperties>
</file>