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</p:sldIdLst>
  <p:sldSz cx="12190413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9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58ACF-2438-47EA-AF44-8CCECAEBA82F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34097-073D-4471-9C83-485E79CD17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21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417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0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0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6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37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9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1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2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5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76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Çalışmanın İsmi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6BF4-3647-49CF-BBE1-10F9F3D7A8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07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fenbilimleri.sdu.edu.tr/assets/uploads/sites/24/files/tez-yazim-sablonu-tr-17012017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3933" y="372283"/>
            <a:ext cx="8733761" cy="1470025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Süleyman Demirel Üniversitesi</a:t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Teknoloji Fakültesi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8381" y="1988840"/>
            <a:ext cx="8533289" cy="129614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Bitirme Tezi / İnşaat Mühendisliğinde Tasarım Projesi Final Sunumu</a:t>
            </a:r>
          </a:p>
        </p:txBody>
      </p:sp>
      <p:pic>
        <p:nvPicPr>
          <p:cNvPr id="4" name="Picture 2" descr="D:\MASAÜSTÜ\Logo Renk Temaları\SDÜ VE TEKNOLOJİ FAKÜLTESİ LOGOLAR\TF(2000x2000)Turuncu-Siyah(Arkaplan Siyah)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042" y="402308"/>
            <a:ext cx="1700828" cy="144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MASAÜSTÜ\Logo Renk Temaları\SDÜ VE TEKNOLOJİ FAKÜLTESİ LOGOLAR\sdu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9" y="400050"/>
            <a:ext cx="1442258" cy="1442258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tx1">
                <a:alpha val="40000"/>
              </a:schemeClr>
            </a:glow>
            <a:outerShdw blurRad="381000" dist="12700" dir="5400000" sx="1000" sy="1000" algn="ctr">
              <a:schemeClr val="tx1">
                <a:alpha val="22000"/>
              </a:scheme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1</a:t>
            </a:fld>
            <a:endParaRPr lang="tr-TR" dirty="0"/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1873239" y="3437384"/>
            <a:ext cx="8533289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i="1" u="sng" dirty="0" smtClean="0">
                <a:solidFill>
                  <a:srgbClr val="FF0000"/>
                </a:solidFill>
              </a:rPr>
              <a:t>Çalışmanın İsmi</a:t>
            </a:r>
            <a:endParaRPr lang="tr-TR" i="1" u="sng" dirty="0">
              <a:solidFill>
                <a:srgbClr val="FF0000"/>
              </a:solidFill>
            </a:endParaRP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230510" y="4365104"/>
            <a:ext cx="5909373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Öğrenci No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Öğrenci Adı Soyadı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sp>
        <p:nvSpPr>
          <p:cNvPr id="12" name="Alt Başlık 2"/>
          <p:cNvSpPr txBox="1">
            <a:spLocks/>
          </p:cNvSpPr>
          <p:nvPr/>
        </p:nvSpPr>
        <p:spPr>
          <a:xfrm>
            <a:off x="6815286" y="4365104"/>
            <a:ext cx="532859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dirty="0" smtClean="0">
                <a:solidFill>
                  <a:srgbClr val="0000FF"/>
                </a:solidFill>
              </a:rPr>
              <a:t>Danışman </a:t>
            </a:r>
          </a:p>
          <a:p>
            <a:pPr algn="l"/>
            <a:r>
              <a:rPr lang="tr-TR" sz="2800" dirty="0" smtClean="0">
                <a:solidFill>
                  <a:srgbClr val="0000FF"/>
                </a:solidFill>
              </a:rPr>
              <a:t>Öğretim Üyesi (Unvan, Adı, Soyadı )</a:t>
            </a:r>
            <a:endParaRPr lang="tr-T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Sunum İçeriği</a:t>
            </a:r>
            <a:endParaRPr lang="tr-TR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Çalışmaya Temel Oluşturan Problemin Tanımı</a:t>
            </a:r>
            <a:r>
              <a:rPr lang="tr-TR" dirty="0"/>
              <a:t>, </a:t>
            </a:r>
            <a:r>
              <a:rPr lang="tr-TR" dirty="0" smtClean="0"/>
              <a:t>Amacı, Kapsamı</a:t>
            </a:r>
            <a:endParaRPr lang="tr-TR" dirty="0"/>
          </a:p>
          <a:p>
            <a:r>
              <a:rPr lang="tr-TR" dirty="0" smtClean="0"/>
              <a:t>Çalışmaya Yön Verecek Araştırma Sorusu ve/veya Hipotez (Özgün Değer)</a:t>
            </a:r>
            <a:endParaRPr lang="tr-TR" dirty="0"/>
          </a:p>
          <a:p>
            <a:r>
              <a:rPr lang="tr-TR" dirty="0" smtClean="0"/>
              <a:t>Çalışmanın İçerdiği Yenilik Unsuru ve </a:t>
            </a:r>
            <a:r>
              <a:rPr lang="tr-TR" dirty="0"/>
              <a:t>Önemi (Teknik/Toplumsal Katkı</a:t>
            </a:r>
            <a:r>
              <a:rPr lang="tr-TR" dirty="0" smtClean="0"/>
              <a:t>)</a:t>
            </a:r>
          </a:p>
          <a:p>
            <a:r>
              <a:rPr lang="tr-TR" dirty="0" smtClean="0"/>
              <a:t>Kullanılan Materyal ve Metotlar</a:t>
            </a:r>
          </a:p>
          <a:p>
            <a:r>
              <a:rPr lang="tr-TR" dirty="0" smtClean="0"/>
              <a:t>İş-Zaman Planlaması (Çalışmanın Aşamaları)</a:t>
            </a:r>
          </a:p>
          <a:p>
            <a:r>
              <a:rPr lang="tr-TR" dirty="0" smtClean="0"/>
              <a:t>Çalışmadan Elde Edilen Bulgular</a:t>
            </a:r>
          </a:p>
          <a:p>
            <a:r>
              <a:rPr lang="tr-TR" dirty="0" smtClean="0"/>
              <a:t>Sonuç ve Öneriler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2</a:t>
            </a:fld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Teslim Edilecek Belgeler</a:t>
            </a:r>
            <a:endParaRPr lang="tr-TR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Tez (Yazım kılavuzuna uygun olarak yazılarak hazırlanmış, danışman onaylı ve en az 2 adet ciltlenmiş) </a:t>
            </a:r>
            <a:r>
              <a:rPr lang="tr-TR" sz="1400" dirty="0"/>
              <a:t>Tez SDÜ Fen Bilimler Enstitüsü “</a:t>
            </a:r>
            <a:r>
              <a:rPr lang="tr-TR" sz="1400" dirty="0">
                <a:hlinkClick r:id="rId2"/>
              </a:rPr>
              <a:t>Tez Yazım Şablonu</a:t>
            </a:r>
            <a:r>
              <a:rPr lang="tr-TR" sz="1400" dirty="0"/>
              <a:t>’’ ile hazırlanacaktır.</a:t>
            </a:r>
            <a:endParaRPr lang="tr-TR" sz="1400" dirty="0" smtClean="0"/>
          </a:p>
          <a:p>
            <a:r>
              <a:rPr lang="tr-TR" dirty="0" smtClean="0"/>
              <a:t>Tez Sunumu</a:t>
            </a:r>
          </a:p>
          <a:p>
            <a:r>
              <a:rPr lang="tr-TR" dirty="0" smtClean="0"/>
              <a:t>Tez Poster</a:t>
            </a:r>
          </a:p>
          <a:p>
            <a:pPr algn="just"/>
            <a:r>
              <a:rPr lang="tr-TR" dirty="0" smtClean="0"/>
              <a:t>CD (Tezin Word hali, Tez Savunma Sunusu, Tezin Poster Sunusu, varsa video, fotoğraf vb. ekler)</a:t>
            </a:r>
          </a:p>
          <a:p>
            <a:pPr algn="just"/>
            <a:r>
              <a:rPr lang="tr-TR" dirty="0" smtClean="0"/>
              <a:t>TÜBİTAK ve/veya benzeri kurum ve kuruluşlara başvuru yapıldığını gösterir belge, varsa patent/yayın olarak gönderildiğine dair belge)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3</a:t>
            </a:fld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1126654" y="5949280"/>
            <a:ext cx="95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NOT: Final ve/veya bütünleme için belgeler tekrar hazırlanmalıdır.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4</a:t>
            </a:fld>
            <a:endParaRPr lang="tr-TR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5</a:t>
            </a:fld>
            <a:endParaRPr lang="tr-TR"/>
          </a:p>
        </p:txBody>
      </p:sp>
      <p:sp>
        <p:nvSpPr>
          <p:cNvPr id="13" name="Veri Yer Tutucusu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6</a:t>
            </a:fld>
            <a:endParaRPr lang="tr-TR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Çalışmanın İsmi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06BF4-3647-49CF-BBE1-10F9F3D7A856}" type="slidenum">
              <a:rPr lang="tr-TR" smtClean="0"/>
              <a:t>7</a:t>
            </a:fld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31.5.2017</a:t>
            </a:r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000" cy="7920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413" y="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194</Words>
  <Application>Microsoft Office PowerPoint</Application>
  <PresentationFormat>Özel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Süleyman Demirel Üniversitesi Teknoloji Fakültesi</vt:lpstr>
      <vt:lpstr>Sunum İçeriği</vt:lpstr>
      <vt:lpstr>Teslim Edilecek Belgeler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Süleyman Demirel Üniversitesi Teknoloji Fakültesi</dc:title>
  <dc:creator>sonny</dc:creator>
  <cp:lastModifiedBy>USER</cp:lastModifiedBy>
  <cp:revision>19</cp:revision>
  <dcterms:created xsi:type="dcterms:W3CDTF">2017-05-17T19:34:07Z</dcterms:created>
  <dcterms:modified xsi:type="dcterms:W3CDTF">2017-05-18T09:22:03Z</dcterms:modified>
</cp:coreProperties>
</file>